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4" r:id="rId4"/>
    <p:sldId id="28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062912" cy="1470025"/>
          </a:xfrm>
          <a:scene3d>
            <a:camera prst="orthographicFront">
              <a:rot lat="0" lon="0" rev="300000"/>
            </a:camera>
            <a:lightRig rig="threePt" dir="t"/>
          </a:scene3d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Мастер – класс по изготовлению бумажного панно «Ромашки»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717032"/>
            <a:ext cx="8062912" cy="1752600"/>
          </a:xfrm>
          <a:scene3d>
            <a:camera prst="orthographicFront">
              <a:rot lat="0" lon="0" rev="300000"/>
            </a:camera>
            <a:lightRig rig="threePt" dir="t"/>
          </a:scene3d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Подготовила воспитатель Социально – реабилитационного центра для несовершеннолетних </a:t>
            </a:r>
            <a:r>
              <a:rPr lang="ru-RU" b="1" i="1" dirty="0" err="1" smtClean="0">
                <a:solidFill>
                  <a:srgbClr val="FFFF00"/>
                </a:solidFill>
              </a:rPr>
              <a:t>г.Собинка</a:t>
            </a:r>
            <a:endParaRPr lang="ru-RU" b="1" i="1" dirty="0" smtClean="0">
              <a:solidFill>
                <a:srgbClr val="FFFF00"/>
              </a:solidFill>
            </a:endParaRPr>
          </a:p>
          <a:p>
            <a:r>
              <a:rPr lang="ru-RU" b="1" i="1" dirty="0" smtClean="0">
                <a:solidFill>
                  <a:srgbClr val="FFFF00"/>
                </a:solidFill>
              </a:rPr>
              <a:t>Паршина Е.В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292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Ещё раз складываем пополам. Получается «конвертик».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6146" name="Picture 2" descr="C:\Users\Вадим\Desktop\фото\DSCN00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9175"/>
            <a:ext cx="4330700" cy="3248025"/>
          </a:xfrm>
          <a:prstGeom prst="rect">
            <a:avLst/>
          </a:prstGeom>
          <a:noFill/>
          <a:scene3d>
            <a:camera prst="orthographicFront">
              <a:rot lat="0" lon="0" rev="5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89279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Затем у нашего «конвертика» ровно по середине разрезаем ножницами прямую линию, это будущие лепестки. Линия должна доходить до середины.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7170" name="Picture 2" descr="C:\Users\Вадим\Desktop\фото\DSCN00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80928"/>
            <a:ext cx="4330700" cy="3248025"/>
          </a:xfrm>
          <a:prstGeom prst="rect">
            <a:avLst/>
          </a:prstGeom>
          <a:noFill/>
          <a:scene3d>
            <a:camera prst="orthographicFront">
              <a:rot lat="0" lon="0" rev="5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55980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Далее очень аккуратно ножницами делаем края полукруглыми.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8194" name="Picture 2" descr="C:\Users\Вадим\Desktop\фото\DSCN00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17738"/>
            <a:ext cx="4330700" cy="3248025"/>
          </a:xfrm>
          <a:prstGeom prst="rect">
            <a:avLst/>
          </a:prstGeom>
          <a:noFill/>
          <a:scene3d>
            <a:camera prst="orthographicFront">
              <a:rot lat="0" lon="0" rev="5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70917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Разворачиваем и получается вот так.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9218" name="Picture 2" descr="C:\Users\Вадим\Desktop\фото\DSCN00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3456"/>
            <a:ext cx="4330700" cy="3248025"/>
          </a:xfrm>
          <a:prstGeom prst="rect">
            <a:avLst/>
          </a:prstGeom>
          <a:noFill/>
          <a:scene3d>
            <a:camera prst="orthographicFront">
              <a:rot lat="0" lon="0" rev="5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453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Затем по нашим изгибам  аккуратно ножницами разрезаем линии, примерно до середины.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10242" name="Picture 2" descr="C:\Users\Вадим\Desktop\фото\DSCN00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26667"/>
            <a:ext cx="4402138" cy="3301603"/>
          </a:xfrm>
          <a:prstGeom prst="rect">
            <a:avLst/>
          </a:prstGeom>
          <a:noFill/>
          <a:scene3d>
            <a:camera prst="orthographicFront">
              <a:rot lat="0" lon="0" rev="5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35991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Разворачиваем смотрим, что получилось.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11266" name="Picture 2" descr="C:\Users\Вадим\Desktop\фото\DSCN00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17738"/>
            <a:ext cx="4330700" cy="3248025"/>
          </a:xfrm>
          <a:prstGeom prst="rect">
            <a:avLst/>
          </a:prstGeom>
          <a:noFill/>
          <a:scene3d>
            <a:camera prst="orthographicFront">
              <a:rot lat="0" lon="0" rev="5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7854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Должен получится вот такой вот круг, с лепестками.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12290" name="Picture 2" descr="C:\Users\Вадим\Desktop\фото\DSCN003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0245"/>
            <a:ext cx="4259263" cy="3194447"/>
          </a:xfrm>
          <a:prstGeom prst="rect">
            <a:avLst/>
          </a:prstGeom>
          <a:noFill/>
          <a:scene3d>
            <a:camera prst="orthographicFront">
              <a:rot lat="0" lon="0" rev="5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328070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Очень аккуратно ножницами загибаем бумагу, это придаст форму нашей будущей ромашке.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13314" name="Picture 2" descr="C:\Users\Вадим\Desktop\фото\DSCN004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0245"/>
            <a:ext cx="4259263" cy="3194447"/>
          </a:xfrm>
          <a:prstGeom prst="rect">
            <a:avLst/>
          </a:prstGeom>
          <a:noFill/>
          <a:scene3d>
            <a:camera prst="orthographicFront">
              <a:rot lat="0" lon="0" rev="5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4267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Должно получится так.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14338" name="Picture 2" descr="C:\Users\Вадим\Desktop\фото\DSCN004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3456"/>
            <a:ext cx="4330700" cy="3248025"/>
          </a:xfrm>
          <a:prstGeom prst="rect">
            <a:avLst/>
          </a:prstGeom>
          <a:noFill/>
          <a:scene3d>
            <a:camera prst="orthographicFront">
              <a:rot lat="0" lon="0" rev="5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728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Креповую бумагу хаотично рвём на полоски.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15362" name="Picture 2" descr="C:\Users\Вадим\Desktop\фото\DSCN00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0245"/>
            <a:ext cx="4259263" cy="319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7355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83264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b="1" u="sng" dirty="0">
                <a:solidFill>
                  <a:srgbClr val="FFFF00"/>
                </a:solidFill>
              </a:rPr>
              <a:t>Цель:</a:t>
            </a:r>
            <a:r>
              <a:rPr lang="ru-RU" dirty="0">
                <a:solidFill>
                  <a:srgbClr val="FFFF00"/>
                </a:solidFill>
              </a:rPr>
              <a:t> Изготовление бумажного панно для украшения 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комнаты на праздничный день.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u="sng" dirty="0">
                <a:solidFill>
                  <a:srgbClr val="FFFF00"/>
                </a:solidFill>
              </a:rPr>
              <a:t>Задачи: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Закреплять </a:t>
            </a:r>
            <a:r>
              <a:rPr lang="ru-RU" dirty="0">
                <a:solidFill>
                  <a:srgbClr val="FFFF00"/>
                </a:solidFill>
              </a:rPr>
              <a:t>умения и навыки работы с бумагой.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Воспитывать желание выполнить изделие своими руками.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Воспитывать привычку работать самостоятельно, аккуратно, доводить начатое дело до логического завершения.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Развивать творческие способности, воображение, фантазию.</a:t>
            </a:r>
          </a:p>
        </p:txBody>
      </p:sp>
    </p:spTree>
    <p:extLst>
      <p:ext uri="{BB962C8B-B14F-4D97-AF65-F5344CB8AC3E}">
        <p14:creationId xmlns:p14="http://schemas.microsoft.com/office/powerpoint/2010/main" xmlns="" val="1364160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Скручиваем в шарик, это будущая середина цветка.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16386" name="Picture 2" descr="C:\Users\Вадим\Desktop\фото\DSCN00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3456"/>
            <a:ext cx="433070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21333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Вот так получается!!!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17410" name="Picture 2" descr="C:\Users\Вадим\Desktop\фото\DSCN004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3456"/>
            <a:ext cx="433070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327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Из бумаги зелёного цвета вырезаем листок.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18434" name="Picture 2" descr="C:\Users\Вадим\Desktop\фото\DSCN00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9175"/>
            <a:ext cx="433070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101304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Понадобится примерно 8- 10 листов. 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19458" name="Picture 2" descr="C:\Users\Вадим\Desktop\фото\DSCN00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9175"/>
            <a:ext cx="433070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61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Также очень аккуратно загибаем ножницами наш листок, это придаст форму листочку.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20482" name="Picture 2" descr="C:\Users\Вадим\Desktop\фото\DSCN00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3456"/>
            <a:ext cx="433070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0769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Вот такой листочек получается!!!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21506" name="Picture 2" descr="C:\Users\Вадим\Desktop\фото\DSCN00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17738"/>
            <a:ext cx="433070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78155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Аккуратно на картон выкладываем нашу композицию, приклеиваем.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22530" name="Picture 2" descr="C:\Users\Вадим\Desktop\фото\DSCN00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44527"/>
            <a:ext cx="4259263" cy="3194447"/>
          </a:xfrm>
          <a:prstGeom prst="rect">
            <a:avLst/>
          </a:prstGeom>
          <a:noFill/>
          <a:scene3d>
            <a:camera prst="orthographicFront">
              <a:rot lat="0" lon="0" rev="5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58412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Затем в середину наших ромашек, приклеиваем шарики из креповой бумаги.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23554" name="Picture 2" descr="C:\Users\Вадим\Desktop\фото\DSCN00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3456"/>
            <a:ext cx="4330700" cy="3248025"/>
          </a:xfrm>
          <a:prstGeom prst="rect">
            <a:avLst/>
          </a:prstGeom>
          <a:noFill/>
          <a:scene3d>
            <a:camera prst="orthographicFront">
              <a:rot lat="0" lon="0" rev="5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421048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Получилось вот так!!!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24578" name="Picture 2" descr="C:\Users\Вадим\Desktop\фото\DSCN00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3456"/>
            <a:ext cx="4330700" cy="3248025"/>
          </a:xfrm>
          <a:prstGeom prst="rect">
            <a:avLst/>
          </a:prstGeom>
          <a:noFill/>
          <a:scene3d>
            <a:camera prst="orthographicFront">
              <a:rot lat="0" lon="0" rev="5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6534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Работу оформляем в рамку.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25602" name="Picture 2" descr="C:\Users\Вадим\Desktop\фото\DSCN005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0245"/>
            <a:ext cx="4259263" cy="3194447"/>
          </a:xfrm>
          <a:prstGeom prst="rect">
            <a:avLst/>
          </a:prstGeom>
          <a:noFill/>
          <a:scene3d>
            <a:camera prst="orthographicFront">
              <a:rot lat="0" lon="0" rev="5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821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904656"/>
          </a:xfrm>
        </p:spPr>
        <p:txBody>
          <a:bodyPr/>
          <a:lstStyle/>
          <a:p>
            <a:pPr marL="64008" indent="0">
              <a:buNone/>
            </a:pPr>
            <a:r>
              <a:rPr lang="ru-RU" b="1" u="sng" dirty="0">
                <a:solidFill>
                  <a:srgbClr val="FFFF00"/>
                </a:solidFill>
              </a:rPr>
              <a:t>Описание:</a:t>
            </a:r>
            <a:r>
              <a:rPr lang="ru-RU" dirty="0">
                <a:solidFill>
                  <a:srgbClr val="FFFF00"/>
                </a:solidFill>
              </a:rPr>
              <a:t> данный мастер-класс предназначен для детей младшего школьного возраста, педагогов дополнительного образования, воспитателей и творческих людей, которые любят создавать красивые поделки своими руками.</a:t>
            </a:r>
          </a:p>
          <a:p>
            <a:pPr marL="64008" indent="0">
              <a:buNone/>
            </a:pPr>
            <a:r>
              <a:rPr lang="ru-RU" b="1" u="sng" dirty="0">
                <a:solidFill>
                  <a:srgbClr val="FFFF00"/>
                </a:solidFill>
              </a:rPr>
              <a:t>Назначение:</a:t>
            </a:r>
            <a:r>
              <a:rPr lang="ru-RU" dirty="0">
                <a:solidFill>
                  <a:srgbClr val="FFFF00"/>
                </a:solidFill>
              </a:rPr>
              <a:t> работа может быть использована в качестве украшения интерьера, подарка на праздничный день.</a:t>
            </a:r>
          </a:p>
        </p:txBody>
      </p:sp>
    </p:spTree>
    <p:extLst>
      <p:ext uri="{BB962C8B-B14F-4D97-AF65-F5344CB8AC3E}">
        <p14:creationId xmlns:p14="http://schemas.microsoft.com/office/powerpoint/2010/main" xmlns="" val="683966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80831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Спасибо за внимание!!!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9355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83264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b="1" u="sng" dirty="0">
                <a:solidFill>
                  <a:srgbClr val="FFFF00"/>
                </a:solidFill>
              </a:rPr>
              <a:t>Материалы и инструменты: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FFFF00"/>
                </a:solidFill>
              </a:rPr>
              <a:t>1. Цветная </a:t>
            </a:r>
            <a:r>
              <a:rPr lang="ru-RU" dirty="0" smtClean="0">
                <a:solidFill>
                  <a:srgbClr val="FFFF00"/>
                </a:solidFill>
              </a:rPr>
              <a:t>бумага – зелёная , красный картон, </a:t>
            </a:r>
            <a:r>
              <a:rPr lang="ru-RU" dirty="0">
                <a:solidFill>
                  <a:srgbClr val="FFFF00"/>
                </a:solidFill>
              </a:rPr>
              <a:t>альбомные </a:t>
            </a:r>
            <a:r>
              <a:rPr lang="ru-RU" dirty="0" smtClean="0">
                <a:solidFill>
                  <a:srgbClr val="FFFF00"/>
                </a:solidFill>
              </a:rPr>
              <a:t>листы, рамка для фотографии, креповая бумага жёлтого цвета.</a:t>
            </a:r>
            <a:endParaRPr lang="ru-RU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FFFF00"/>
                </a:solidFill>
              </a:rPr>
              <a:t>2. Простой </a:t>
            </a:r>
            <a:r>
              <a:rPr lang="ru-RU" dirty="0" smtClean="0">
                <a:solidFill>
                  <a:srgbClr val="FFFF00"/>
                </a:solidFill>
              </a:rPr>
              <a:t>карандаш, </a:t>
            </a:r>
            <a:r>
              <a:rPr lang="ru-RU" dirty="0">
                <a:solidFill>
                  <a:srgbClr val="FFFF00"/>
                </a:solidFill>
              </a:rPr>
              <a:t>ножницы, клей.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76533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Приготавливаем необходимые материалы</a:t>
            </a:r>
            <a:endParaRPr lang="ru-RU" sz="36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Вадим\Desktop\фото\DSCN004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26667"/>
            <a:ext cx="4402138" cy="3301603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689005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Рисуем круги разного диаметра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Вадим\Desktop\фото\DSCN002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3456"/>
            <a:ext cx="4330700" cy="324802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65772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Вырезаем круги. Для работы нам нужно 15-20 штук.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Вадим\Desktop\фото\DSCN00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3456"/>
            <a:ext cx="4330700" cy="3248025"/>
          </a:xfrm>
          <a:prstGeom prst="rect">
            <a:avLst/>
          </a:prstGeom>
          <a:noFill/>
          <a:scene3d>
            <a:camera prst="orthographicFront">
              <a:rot lat="0" lon="0" rev="5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2330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Круг складываем пополам.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4098" name="Picture 2" descr="C:\Users\Вадим\Desktop\фото\DSCN003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3456"/>
            <a:ext cx="4330700" cy="3248025"/>
          </a:xfrm>
          <a:prstGeom prst="rect">
            <a:avLst/>
          </a:prstGeom>
          <a:noFill/>
          <a:scene3d>
            <a:camera prst="orthographicFront">
              <a:rot lat="0" lon="0" rev="5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6939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Складываем ещё раз пополам.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5122" name="Picture 2" descr="C:\Users\Вадим\Desktop\фото\DSCN00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3456"/>
            <a:ext cx="4330700" cy="3248025"/>
          </a:xfrm>
          <a:prstGeom prst="rect">
            <a:avLst/>
          </a:prstGeom>
          <a:noFill/>
          <a:scene3d>
            <a:camera prst="orthographicFront">
              <a:rot lat="0" lon="0" rev="5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39803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67</TotalTime>
  <Words>359</Words>
  <Application>Microsoft Office PowerPoint</Application>
  <PresentationFormat>Экран (4:3)</PresentationFormat>
  <Paragraphs>40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Яркая</vt:lpstr>
      <vt:lpstr>Мастер – класс по изготовлению бумажного панно «Ромашки»</vt:lpstr>
      <vt:lpstr>Слайд 2</vt:lpstr>
      <vt:lpstr>Слайд 3</vt:lpstr>
      <vt:lpstr>Слайд 4</vt:lpstr>
      <vt:lpstr>Приготавливаем необходимые материалы</vt:lpstr>
      <vt:lpstr>Рисуем круги разного диаметра</vt:lpstr>
      <vt:lpstr>Вырезаем круги. Для работы нам нужно 15-20 штук.</vt:lpstr>
      <vt:lpstr>Круг складываем пополам.</vt:lpstr>
      <vt:lpstr>Складываем ещё раз пополам.</vt:lpstr>
      <vt:lpstr>Ещё раз складываем пополам. Получается «конвертик».</vt:lpstr>
      <vt:lpstr>Затем у нашего «конвертика» ровно по середине разрезаем ножницами прямую линию, это будущие лепестки. Линия должна доходить до середины.</vt:lpstr>
      <vt:lpstr>Далее очень аккуратно ножницами делаем края полукруглыми.</vt:lpstr>
      <vt:lpstr>Разворачиваем и получается вот так.</vt:lpstr>
      <vt:lpstr>Затем по нашим изгибам  аккуратно ножницами разрезаем линии, примерно до середины.</vt:lpstr>
      <vt:lpstr>Разворачиваем смотрим, что получилось.</vt:lpstr>
      <vt:lpstr>Должен получится вот такой вот круг, с лепестками.</vt:lpstr>
      <vt:lpstr>Очень аккуратно ножницами загибаем бумагу, это придаст форму нашей будущей ромашке.</vt:lpstr>
      <vt:lpstr>Должно получится так.</vt:lpstr>
      <vt:lpstr>Креповую бумагу хаотично рвём на полоски.</vt:lpstr>
      <vt:lpstr>Скручиваем в шарик, это будущая середина цветка.</vt:lpstr>
      <vt:lpstr>Вот так получается!!!</vt:lpstr>
      <vt:lpstr>Из бумаги зелёного цвета вырезаем листок.</vt:lpstr>
      <vt:lpstr>Понадобится примерно 8- 10 листов. </vt:lpstr>
      <vt:lpstr>Также очень аккуратно загибаем ножницами наш листок, это придаст форму листочку.</vt:lpstr>
      <vt:lpstr>Вот такой листочек получается!!!</vt:lpstr>
      <vt:lpstr>Аккуратно на картон выкладываем нашу композицию, приклеиваем.</vt:lpstr>
      <vt:lpstr>Затем в середину наших ромашек, приклеиваем шарики из креповой бумаги.</vt:lpstr>
      <vt:lpstr>Получилось вот так!!!</vt:lpstr>
      <vt:lpstr>Работу оформляем в рамку.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VADIM</dc:creator>
  <cp:lastModifiedBy>Кушунин С.С.</cp:lastModifiedBy>
  <cp:revision>11</cp:revision>
  <dcterms:created xsi:type="dcterms:W3CDTF">2017-08-26T16:25:03Z</dcterms:created>
  <dcterms:modified xsi:type="dcterms:W3CDTF">2017-08-28T13:18:57Z</dcterms:modified>
</cp:coreProperties>
</file>