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28" r:id="rId2"/>
  </p:sldMasterIdLst>
  <p:notesMasterIdLst>
    <p:notesMasterId r:id="rId35"/>
  </p:notesMasterIdLst>
  <p:sldIdLst>
    <p:sldId id="256" r:id="rId3"/>
    <p:sldId id="298" r:id="rId4"/>
    <p:sldId id="299" r:id="rId5"/>
    <p:sldId id="300" r:id="rId6"/>
    <p:sldId id="302" r:id="rId7"/>
    <p:sldId id="303" r:id="rId8"/>
    <p:sldId id="306" r:id="rId9"/>
    <p:sldId id="307" r:id="rId10"/>
    <p:sldId id="309" r:id="rId11"/>
    <p:sldId id="30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80" r:id="rId23"/>
    <p:sldId id="281" r:id="rId24"/>
    <p:sldId id="283" r:id="rId25"/>
    <p:sldId id="285" r:id="rId26"/>
    <p:sldId id="286" r:id="rId27"/>
    <p:sldId id="288" r:id="rId28"/>
    <p:sldId id="289" r:id="rId29"/>
    <p:sldId id="291" r:id="rId30"/>
    <p:sldId id="292" r:id="rId31"/>
    <p:sldId id="294" r:id="rId32"/>
    <p:sldId id="295" r:id="rId33"/>
    <p:sldId id="29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CC"/>
    <a:srgbClr val="FF0066"/>
    <a:srgbClr val="7030A0"/>
    <a:srgbClr val="000000"/>
    <a:srgbClr val="B2B2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30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887E2-B50A-4FDD-B55F-6184A467A6B4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7E940-DC93-402F-AA4D-FEF2F52838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64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772400" cy="2500188"/>
          </a:xfrm>
        </p:spPr>
        <p:txBody>
          <a:bodyPr anchor="t">
            <a:normAutofit/>
          </a:bodyPr>
          <a:lstStyle/>
          <a:p>
            <a:r>
              <a:rPr lang="ru-RU" sz="40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Мастер- класс                                                  по росписи деревянного яйц</a:t>
            </a:r>
            <a:r>
              <a:rPr lang="ru-RU" sz="4000" b="1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«Цыплёнок»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6400800" cy="1473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8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воспитатель</a:t>
            </a:r>
          </a:p>
          <a:p>
            <a:pPr algn="l"/>
            <a:r>
              <a:rPr lang="ru-RU" sz="28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ГКУСО ВО «</a:t>
            </a:r>
            <a:r>
              <a:rPr lang="ru-RU" sz="2800" b="1" dirty="0" err="1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Собинский</a:t>
            </a:r>
            <a:r>
              <a:rPr lang="ru-RU" sz="28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социально- реабилитационный центр для несовершеннолетних»</a:t>
            </a:r>
          </a:p>
          <a:p>
            <a:pPr algn="l"/>
            <a:r>
              <a:rPr lang="ru-RU" sz="28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Паршина Екатерина Владимировна</a:t>
            </a:r>
            <a:endParaRPr lang="ru-RU" sz="2800" b="1" dirty="0">
              <a:ln>
                <a:solidFill>
                  <a:srgbClr val="00B0F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7629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Tm="3854">
        <p14:flythrough/>
      </p:transition>
    </mc:Choice>
    <mc:Fallback>
      <p:transition spd="slow" advTm="38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1124744"/>
            <a:ext cx="4762872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другой стороны заготовки дорисовываем гребешок и рисуем хвостик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722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90872" y="1359024"/>
            <a:ext cx="6408712" cy="406794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908720"/>
            <a:ext cx="4248472" cy="1296144"/>
          </a:xfrm>
        </p:spPr>
        <p:txBody>
          <a:bodyPr anchor="t">
            <a:noAutofit/>
          </a:bodyPr>
          <a:lstStyle/>
          <a:p>
            <a:pPr marL="0" indent="0" algn="l">
              <a:buNone/>
            </a:pPr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бокам нашей заготовки рисуем крылышки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19360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51013" y="1251012"/>
            <a:ext cx="6858001" cy="435597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908720"/>
            <a:ext cx="4248472" cy="1440160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Дорисовываем глазки</a:t>
            </a:r>
            <a:r>
              <a:rPr lang="ru-RU" sz="3200" b="1" dirty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клюв. Наша заготовка готова к раскрашиванию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7698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836712"/>
            <a:ext cx="4762872" cy="12527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Начинаем раскрашивать глазки белой краской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9014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1052736"/>
            <a:ext cx="4690864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Аккуратно чёрной краской докрашиваем внизу глаз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678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1412776"/>
            <a:ext cx="4690864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Тонкой кистью с чёрной краской обводим контур глаз. Рисуем реснички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74297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23928" y="1124744"/>
            <a:ext cx="4834880" cy="12527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Красной краской раскрашиваем гребешок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1257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1340768"/>
            <a:ext cx="4762872" cy="12527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Ждём до полного высыхания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0070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1124744"/>
            <a:ext cx="4690864" cy="12527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Раскрашиваем клюв красной краской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65099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1052736"/>
            <a:ext cx="4762872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Аккуратно белой краской дорисовываем глазки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413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780108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3200" b="1" i="1" u="sng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 </a:t>
            </a:r>
            <a:r>
              <a:rPr lang="ru-RU" sz="3200" b="1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роспись деревянного яйца «Цыплёнок»</a:t>
            </a:r>
            <a:br>
              <a:rPr lang="ru-RU" sz="3200" b="1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u="sng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  <a:r>
              <a:rPr lang="ru-RU" sz="3200" b="1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по</a:t>
            </a:r>
            <a:r>
              <a:rPr lang="ru-RU" sz="2800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знакомить </a:t>
            </a:r>
            <a:r>
              <a:rPr lang="ru-RU" sz="2800" dirty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технологией росписи </a:t>
            </a:r>
            <a:r>
              <a:rPr lang="ru-RU" sz="2800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деревянного яйца «Цыплёнок»;</a:t>
            </a:r>
            <a:r>
              <a:rPr lang="ru-RU" sz="2800" dirty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развивать </a:t>
            </a:r>
            <a:r>
              <a:rPr lang="ru-RU" sz="2800" dirty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творческую фантазию и воображение детей;</a:t>
            </a:r>
            <a:br>
              <a:rPr lang="ru-RU" sz="2800" dirty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развивать творческие способности;</a:t>
            </a:r>
            <a:br>
              <a:rPr lang="ru-RU" sz="2800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воспитывать </a:t>
            </a:r>
            <a:r>
              <a:rPr lang="ru-RU" sz="2800" dirty="0">
                <a:ln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аккуратность, усидчивость.</a:t>
            </a:r>
            <a:endParaRPr lang="ru-RU" sz="3200" b="1" dirty="0">
              <a:ln>
                <a:solidFill>
                  <a:srgbClr val="FF33CC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4202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Tm="7917">
        <p14:honeycomb/>
      </p:transition>
    </mc:Choice>
    <mc:Fallback>
      <p:transition spd="slow" advTm="7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1124744"/>
            <a:ext cx="4618856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контуру клюва обводим чёрной краской – это придаёт объём нашему рисунку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721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1196752"/>
            <a:ext cx="4618856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Продолжаем аккуратно чёрной краской обводить контур гребешка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0084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1196752"/>
            <a:ext cx="4690864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Красной краской раскрашиваем крылышки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7894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1196752"/>
            <a:ext cx="4618856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Продолжаем чёрной краской обводить по контуру крылышка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662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1052736"/>
            <a:ext cx="4690864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другой стороны, также чёрной краской  обводим по контуру гребешок и хвостик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168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1196752"/>
            <a:ext cx="4618856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Белой краской начинаем рисовать рисунок на крылышке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42691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1268760"/>
            <a:ext cx="4618856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Рисуем цветок голубой краской, для этого необходимо смешать синюю и белую краску на палитре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22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1412776"/>
            <a:ext cx="4690864" cy="12527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Рисуем лепесточки зелёной краской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153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1124744"/>
            <a:ext cx="4690864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Дополняем наш рисунок белыми точками на крылышке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75758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980728"/>
            <a:ext cx="4546848" cy="1218464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же образом дополняем рисунок на хвостике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21043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332656"/>
            <a:ext cx="4690864" cy="4536504"/>
          </a:xfr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t"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3200" b="1" i="1" u="sng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Приготавливаем необходимые материалы:</a:t>
            </a:r>
            <a:br>
              <a:rPr lang="ru-RU" sz="3200" b="1" i="1" u="sng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3200" b="1" i="1" dirty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Краски акриловые</a:t>
            </a:r>
            <a:b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-Палитра</a:t>
            </a:r>
            <a:b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-Кисти (щетина и белка)</a:t>
            </a:r>
            <a:b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-Простой карандаш</a:t>
            </a:r>
            <a:b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-Баночка с водой</a:t>
            </a:r>
            <a:b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-Деревянное яйцо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-18052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22011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 advTm="5140">
        <p14:vortex dir="r"/>
      </p:transition>
    </mc:Choice>
    <mc:Fallback>
      <p:transition spd="slow" advTm="514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1052736"/>
            <a:ext cx="4546848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придать объём нашему рисунку необходимо поставить капельку белой краски на клюв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42995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1124744"/>
            <a:ext cx="4618856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Ставим на подставку и ждём до полного высыхания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7622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27225" y="1595376"/>
            <a:ext cx="6264698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980728"/>
            <a:ext cx="4690864" cy="12527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вот что получилось!!!</a:t>
            </a:r>
            <a:b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32682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908720"/>
            <a:ext cx="4690864" cy="1252728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Раскрашиваем  заготовку жёлтой краской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29951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5240">
        <p:blinds dir="vert"/>
      </p:transition>
    </mc:Choice>
    <mc:Fallback>
      <p:transition spd="slow" advTm="524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23928" y="1268760"/>
            <a:ext cx="4690864" cy="2980920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Покрываем полностью краской , чтобы не оставалось  не прокрашенных мест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168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63229" y="1631380"/>
            <a:ext cx="633670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1052736"/>
            <a:ext cx="4762872" cy="12527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Ждём до полного высыхания краски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45339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1268760"/>
            <a:ext cx="4762872" cy="1252728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Простым карандашом намечаем глазки  и гребешок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1013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99233" y="1667384"/>
            <a:ext cx="640871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23928" y="1196752"/>
            <a:ext cx="4690864" cy="1252728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Рисуем глазки простым карандашом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1664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" y="2564904"/>
            <a:ext cx="6798982" cy="42930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11760" y="476672"/>
            <a:ext cx="3744416" cy="1252728"/>
          </a:xfrm>
        </p:spPr>
        <p:txBody>
          <a:bodyPr anchor="t">
            <a:noAutofit/>
          </a:bodyPr>
          <a:lstStyle/>
          <a:p>
            <a:r>
              <a:rPr lang="ru-RU" sz="3200" b="1" dirty="0" smtClean="0">
                <a:ln>
                  <a:solidFill>
                    <a:srgbClr val="FF0066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Простым карандашом рисуем клюв</a:t>
            </a:r>
            <a:endParaRPr lang="ru-RU" sz="3200" b="1" dirty="0">
              <a:ln>
                <a:solidFill>
                  <a:srgbClr val="FF0066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7134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237</Words>
  <Application>Microsoft Office PowerPoint</Application>
  <PresentationFormat>Экран (4:3)</PresentationFormat>
  <Paragraphs>35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Волна</vt:lpstr>
      <vt:lpstr>1_Волна</vt:lpstr>
      <vt:lpstr>Мастер- класс                                                  по росписи деревянного яйца «Цыплёнок» </vt:lpstr>
      <vt:lpstr>Цели:  роспись деревянного яйца «Цыплёнок»  Задачи:  1. познакомить с технологией росписи деревянного яйца «Цыплёнок»; 2. развивать творческую фантазию и воображение детей; 3. развивать творческие способности; 4. воспитывать аккуратность, усидчивость.</vt:lpstr>
      <vt:lpstr> Приготавливаем необходимые материалы:      -Краски акриловые      -Палитра      -Кисти (щетина и белка)      -Простой карандаш      -Баночка с водой       -Деревянное яйцо  </vt:lpstr>
      <vt:lpstr>Раскрашиваем  заготовку жёлтой краской</vt:lpstr>
      <vt:lpstr>Покрываем полностью краской , чтобы не оставалось  не прокрашенных мест</vt:lpstr>
      <vt:lpstr>Ждём до полного высыхания краски</vt:lpstr>
      <vt:lpstr>Простым карандашом намечаем глазки  и гребешок</vt:lpstr>
      <vt:lpstr>Рисуем глазки простым карандашом</vt:lpstr>
      <vt:lpstr>Простым карандашом рисуем клюв</vt:lpstr>
      <vt:lpstr>С другой стороны заготовки дорисовываем гребешок и рисуем хвостик</vt:lpstr>
      <vt:lpstr>По бокам нашей заготовки рисуем крылышки</vt:lpstr>
      <vt:lpstr>Дорисовываем глазки и  клюв. Наша заготовка готова к раскрашиванию</vt:lpstr>
      <vt:lpstr>Начинаем раскрашивать глазки белой краской</vt:lpstr>
      <vt:lpstr>Аккуратно чёрной краской докрашиваем внизу глаз</vt:lpstr>
      <vt:lpstr>Тонкой кистью с чёрной краской обводим контур глаз. Рисуем реснички</vt:lpstr>
      <vt:lpstr>Красной краской раскрашиваем гребешок</vt:lpstr>
      <vt:lpstr>Ждём до полного высыхания</vt:lpstr>
      <vt:lpstr>Раскрашиваем клюв красной краской</vt:lpstr>
      <vt:lpstr>Аккуратно белой краской дорисовываем глазки</vt:lpstr>
      <vt:lpstr>По контуру клюва обводим чёрной краской – это придаёт объём нашему рисунку</vt:lpstr>
      <vt:lpstr>Продолжаем аккуратно чёрной краской обводить контур гребешка</vt:lpstr>
      <vt:lpstr>Красной краской раскрашиваем крылышки</vt:lpstr>
      <vt:lpstr>Продолжаем чёрной краской обводить по контуру крылышка</vt:lpstr>
      <vt:lpstr>С другой стороны, также чёрной краской  обводим по контуру гребешок и хвостик</vt:lpstr>
      <vt:lpstr>Белой краской начинаем рисовать рисунок на крылышке</vt:lpstr>
      <vt:lpstr>Рисуем цветок голубой краской, для этого необходимо смешать синюю и белую краску на палитре</vt:lpstr>
      <vt:lpstr>Рисуем лепесточки зелёной краской</vt:lpstr>
      <vt:lpstr>Дополняем наш рисунок белыми точками на крылышке</vt:lpstr>
      <vt:lpstr>Таким же образом дополняем рисунок на хвостике</vt:lpstr>
      <vt:lpstr>Чтобы придать объём нашему рисунку необходимо поставить капельку белой краски на клюв</vt:lpstr>
      <vt:lpstr>Ставим на подставку и ждём до полного высыхания</vt:lpstr>
      <vt:lpstr>И вот что получилось!!!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</dc:creator>
  <cp:lastModifiedBy>Кушунин С.С.</cp:lastModifiedBy>
  <cp:revision>31</cp:revision>
  <dcterms:created xsi:type="dcterms:W3CDTF">2017-04-30T09:29:50Z</dcterms:created>
  <dcterms:modified xsi:type="dcterms:W3CDTF">2017-05-24T12:08:36Z</dcterms:modified>
</cp:coreProperties>
</file>